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5" r:id="rId4"/>
  </p:sldIdLst>
  <p:sldSz cx="9906000" cy="6858000" type="A4"/>
  <p:notesSz cx="6797675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577"/>
    <a:srgbClr val="C99057"/>
    <a:srgbClr val="CE9B68"/>
    <a:srgbClr val="E98A49"/>
    <a:srgbClr val="E2A44A"/>
    <a:srgbClr val="ECA856"/>
    <a:srgbClr val="EA9E42"/>
    <a:srgbClr val="E7932D"/>
    <a:srgbClr val="BF7F3F"/>
    <a:srgbClr val="AA7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latin typeface="Arial Narrow" panose="020B060602020203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3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7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5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45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5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8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AA83-58B1-4CB5-8CAC-0A223CAB5BA3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714E-1338-4829-984B-1115F643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5"/>
            <a:ext cx="9906000" cy="2540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7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1062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3379" y="4198280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05300" y="4198280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7615" y="4198280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72784" y="4198280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879880" y="4198280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048395" y="2861906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octobre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971147" y="3252086"/>
            <a:ext cx="18353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céréales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067378" y="3278054"/>
            <a:ext cx="183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fraise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au sucre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 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82042" y="4710867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octobre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115851" y="4710867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octobre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036900" y="4710867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octobre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5971147" y="4710867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octobre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896924" y="4710867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octobre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7896924" y="3272640"/>
            <a:ext cx="183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fr-FR" sz="16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Pompom</a:t>
            </a:r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 cacao 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177760" y="3278055"/>
            <a:ext cx="18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168726" y="5207990"/>
            <a:ext cx="182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nature </a:t>
            </a:r>
          </a:p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P’tit moelleux nature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fraise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108610" y="5183161"/>
            <a:ext cx="18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fraise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37966" y="2874716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octobre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48462" y="2887398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octobre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934056" y="290215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octobre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1719" y="5192055"/>
            <a:ext cx="18270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abricot 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Palet breton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 </a:t>
            </a:r>
          </a:p>
          <a:p>
            <a:pPr algn="ctr"/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912700" y="5233458"/>
            <a:ext cx="18270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4613" y="5202325"/>
            <a:ext cx="203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traditionnel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Kiri 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-5368" y="666507"/>
            <a:ext cx="4206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ELEMENTAIRES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</p:spTree>
    <p:extLst>
      <p:ext uri="{BB962C8B-B14F-4D97-AF65-F5344CB8AC3E}">
        <p14:creationId xmlns:p14="http://schemas.microsoft.com/office/powerpoint/2010/main" val="425106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15" y="-22026"/>
            <a:ext cx="9906000" cy="2545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58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870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3379" y="4327981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05300" y="4327981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027615" y="4327981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72784" y="4327981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879880" y="4327981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2757" y="2997583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 octobre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106566" y="299758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octobre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027615" y="2997583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octobre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961862" y="2997583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octobre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887639" y="2997583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octobre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067934" y="3325565"/>
            <a:ext cx="1844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Madeleine chocolat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987572" y="3320748"/>
            <a:ext cx="1826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Vache qui rit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</a:t>
            </a:r>
          </a:p>
          <a:p>
            <a:pPr algn="ctr"/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2091440" y="3315801"/>
            <a:ext cx="193669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aux céréales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2042" y="4704386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octobre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115851" y="4704386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octobre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036900" y="4704386"/>
            <a:ext cx="18335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 octobre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71147" y="4704386"/>
            <a:ext cx="182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octobre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96924" y="4704386"/>
            <a:ext cx="1827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octobre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814560" y="3353734"/>
            <a:ext cx="194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Quatre-quarts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Prune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9240" y="5239628"/>
            <a:ext cx="180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72333" y="5275061"/>
            <a:ext cx="181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Yaourt à boire fraise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Cake chocolat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Pomme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091567" y="5224064"/>
            <a:ext cx="185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aux céréales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Banane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81551" y="3325565"/>
            <a:ext cx="192374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Brioche </a:t>
            </a:r>
          </a:p>
          <a:p>
            <a:pPr algn="ctr"/>
            <a:r>
              <a:rPr lang="fr-FR" sz="15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fraise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-5368" y="634757"/>
            <a:ext cx="4206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ELEMENTAIRES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981606" y="5219031"/>
            <a:ext cx="183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nature </a:t>
            </a:r>
          </a:p>
          <a:p>
            <a:pPr algn="ctr"/>
            <a:r>
              <a:rPr lang="fr-FR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P’tit moelleux marbré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  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7876357" y="5205296"/>
            <a:ext cx="1835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traditionnel </a:t>
            </a:r>
          </a:p>
          <a:p>
            <a:pPr algn="ctr"/>
            <a:r>
              <a:rPr lang="fr-FR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de fraise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pomme   </a:t>
            </a:r>
          </a:p>
        </p:txBody>
      </p:sp>
    </p:spTree>
    <p:extLst>
      <p:ext uri="{BB962C8B-B14F-4D97-AF65-F5344CB8AC3E}">
        <p14:creationId xmlns:p14="http://schemas.microsoft.com/office/powerpoint/2010/main" val="48386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5"/>
            <a:ext cx="9906000" cy="2550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583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rgbClr val="5B484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rgbClr val="E1BD7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8364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145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92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8706" y="2159540"/>
            <a:ext cx="1825984" cy="412452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4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1BD7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5" y="6378203"/>
            <a:ext cx="487295" cy="3649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2757" y="4258606"/>
            <a:ext cx="184040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05300" y="4289070"/>
            <a:ext cx="1818672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7615" y="4289070"/>
            <a:ext cx="1834518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72784" y="4289070"/>
            <a:ext cx="1823951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879880" y="4289070"/>
            <a:ext cx="1834809" cy="38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81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72757" y="2945707"/>
            <a:ext cx="18247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 octobre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06566" y="2945707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octobre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3379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LUNDI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97988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MARDI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14393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MERCREDI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61862" y="2336013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JEUDI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88706" y="2336012"/>
            <a:ext cx="1825984" cy="288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616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VENDREDI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4679" y="3359359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au lait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Chocolat noir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Pomme BIO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010732" y="2943874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45152" y="3333009"/>
            <a:ext cx="199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complet </a:t>
            </a:r>
          </a:p>
          <a:p>
            <a:pPr algn="ctr"/>
            <a:r>
              <a:rPr lang="fr-FR" sz="1600">
                <a:latin typeface="Yu Gothic" panose="020B0400000000000000" pitchFamily="34" charset="-128"/>
                <a:ea typeface="Yu Gothic" panose="020B0400000000000000" pitchFamily="34" charset="-128"/>
              </a:rPr>
              <a:t>Samos </a:t>
            </a:r>
            <a:endParaRPr lang="fr-FR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banane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9889" y="607270"/>
            <a:ext cx="4209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GOÛTERS</a:t>
            </a:r>
            <a:r>
              <a:rPr lang="fr-FR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ELEMENTAIRES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Octobre 2024 -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5108E0-1B44-FDC6-24AB-4E0A3C25A6D0}"/>
              </a:ext>
            </a:extLst>
          </p:cNvPr>
          <p:cNvSpPr txBox="1"/>
          <p:nvPr/>
        </p:nvSpPr>
        <p:spPr>
          <a:xfrm>
            <a:off x="4033141" y="294387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 octobre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3BC066-8D2A-B44C-9BB9-0CC6504DD407}"/>
              </a:ext>
            </a:extLst>
          </p:cNvPr>
          <p:cNvSpPr txBox="1"/>
          <p:nvPr/>
        </p:nvSpPr>
        <p:spPr>
          <a:xfrm>
            <a:off x="5985533" y="2943873"/>
            <a:ext cx="1827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B4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octobre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41DFC6-4F32-C958-6D5B-13072DAE3C6A}"/>
              </a:ext>
            </a:extLst>
          </p:cNvPr>
          <p:cNvSpPr txBox="1"/>
          <p:nvPr/>
        </p:nvSpPr>
        <p:spPr>
          <a:xfrm>
            <a:off x="3955100" y="3359359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Lait fraise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Palet breton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Poire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41931-6DE2-739B-1E39-72834492BB4D}"/>
              </a:ext>
            </a:extLst>
          </p:cNvPr>
          <p:cNvSpPr txBox="1"/>
          <p:nvPr/>
        </p:nvSpPr>
        <p:spPr>
          <a:xfrm>
            <a:off x="5926459" y="3359358"/>
            <a:ext cx="18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Pain céréales 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Confiture abricot</a:t>
            </a:r>
          </a:p>
          <a:p>
            <a:pPr algn="ctr"/>
            <a:r>
              <a:rPr lang="fr-FR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Compote fraise </a:t>
            </a:r>
          </a:p>
        </p:txBody>
      </p:sp>
    </p:spTree>
    <p:extLst>
      <p:ext uri="{BB962C8B-B14F-4D97-AF65-F5344CB8AC3E}">
        <p14:creationId xmlns:p14="http://schemas.microsoft.com/office/powerpoint/2010/main" val="339985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F60C400-2B22-48EF-935D-1EAC5EBF23CC}" vid="{B6BBA9F3-C16B-4E79-9F2E-A29D5FB10D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1148</TotalTime>
  <Words>252</Words>
  <Application>Microsoft Office PowerPoint</Application>
  <PresentationFormat>Format A4 (210 x 297 mm)</PresentationFormat>
  <Paragraphs>141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Yu Gothic</vt:lpstr>
      <vt:lpstr>Arial</vt:lpstr>
      <vt:lpstr>Arial Narrow</vt:lpstr>
      <vt:lpstr>Calibri</vt:lpstr>
      <vt:lpstr>Century Gothic</vt:lpstr>
      <vt:lpstr>Courier New</vt:lpstr>
      <vt:lpstr>Thème Office</vt:lpstr>
      <vt:lpstr>Présentation PowerPoint</vt:lpstr>
      <vt:lpstr>Présentation PowerPoint</vt:lpstr>
      <vt:lpstr>Présentation PowerPoint</vt:lpstr>
    </vt:vector>
  </TitlesOfParts>
  <Company>DUPONT RESTAURATION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PADOVANIE Claire</dc:creator>
  <cp:lastModifiedBy>Laura Baptista</cp:lastModifiedBy>
  <cp:revision>102</cp:revision>
  <cp:lastPrinted>2022-01-19T07:26:01Z</cp:lastPrinted>
  <dcterms:created xsi:type="dcterms:W3CDTF">2021-05-25T09:29:31Z</dcterms:created>
  <dcterms:modified xsi:type="dcterms:W3CDTF">2024-08-06T12:50:55Z</dcterms:modified>
</cp:coreProperties>
</file>