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9" r:id="rId4"/>
  </p:sldIdLst>
  <p:sldSz cx="9906000" cy="6858000" type="A4"/>
  <p:notesSz cx="6797675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53A"/>
    <a:srgbClr val="C08040"/>
    <a:srgbClr val="FFA375"/>
    <a:srgbClr val="FD6F8A"/>
    <a:srgbClr val="FC2F56"/>
    <a:srgbClr val="01ADDF"/>
    <a:srgbClr val="EF8191"/>
    <a:srgbClr val="F193A0"/>
    <a:srgbClr val="F4AEB8"/>
    <a:srgbClr val="6B8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>
                <a:latin typeface="Arial Narrow" panose="020B060602020203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>
                <a:latin typeface="Arial Narrow" panose="020B0606020202030204" pitchFamily="34" charset="0"/>
              </a:defRPr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33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71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71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59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84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45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81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82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35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28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9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AA83-58B1-4CB5-8CAC-0A223CAB5BA3}" type="datetimeFigureOut">
              <a:rPr lang="fr-FR" smtClean="0"/>
              <a:t>06/08/2024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3714E-1338-4829-984B-1115F64399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8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10 bonnes raisons d'aimer le mois de septembre – La vie en plus j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869"/>
            <a:ext cx="9906001" cy="257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1583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 w="12700">
            <a:solidFill>
              <a:srgbClr val="6B836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rgbClr val="E1BD7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8364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4393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92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8870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395" y="6378203"/>
            <a:ext cx="487295" cy="36490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3379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LUNDI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7988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MARDI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14393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MERCREDI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61862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JEUDI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88706" y="2070125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VENDREDI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207422" y="272879"/>
            <a:ext cx="4507267" cy="861774"/>
          </a:xfrm>
          <a:prstGeom prst="rect">
            <a:avLst/>
          </a:prstGeom>
          <a:solidFill>
            <a:srgbClr val="C08040"/>
          </a:solidFill>
          <a:ln>
            <a:solidFill>
              <a:srgbClr val="C0804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GOÛTERS</a:t>
            </a:r>
            <a:r>
              <a:rPr lang="fr-FR" sz="2400" b="1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MATERNELLES</a:t>
            </a:r>
            <a:endParaRPr lang="fr-FR" sz="2400" b="1" dirty="0">
              <a:solidFill>
                <a:prstClr val="white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endParaRPr lang="fr-FR" sz="8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lvl="0"/>
            <a:r>
              <a:rPr lang="fr-FR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Septembre 2024 -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73379" y="4081550"/>
            <a:ext cx="184040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105300" y="4081550"/>
            <a:ext cx="1818672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4027615" y="4081550"/>
            <a:ext cx="183451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953099" y="4075410"/>
            <a:ext cx="1823951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879880" y="4081550"/>
            <a:ext cx="1834809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5870905" y="3113962"/>
            <a:ext cx="202648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latin typeface="Yu Gothic" panose="020B0400000000000000" pitchFamily="34" charset="-128"/>
                <a:ea typeface="Yu Gothic" panose="020B0400000000000000" pitchFamily="34" charset="-128"/>
              </a:rPr>
              <a:t>Pain aux céréales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Confiture abricot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fraise 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72757" y="5053089"/>
            <a:ext cx="1819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traditionnel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Kiri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Pomme BIO 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7906216" y="3104515"/>
            <a:ext cx="1831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Yaourt à boire abricot  </a:t>
            </a:r>
          </a:p>
          <a:p>
            <a:pPr algn="ctr"/>
            <a:r>
              <a:rPr lang="fr-FR" sz="1600">
                <a:latin typeface="Yu Gothic" panose="020B0400000000000000" pitchFamily="34" charset="-128"/>
                <a:ea typeface="Yu Gothic" panose="020B0400000000000000" pitchFamily="34" charset="-128"/>
              </a:rPr>
              <a:t>Brioche nature  </a:t>
            </a:r>
            <a:endParaRPr lang="fr-FR" sz="16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961862" y="2680427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septembre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7888578" y="2680427"/>
            <a:ext cx="18261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septembre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172757" y="4495647"/>
            <a:ext cx="18247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septembre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2106566" y="4495647"/>
            <a:ext cx="18275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septembre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027615" y="4495647"/>
            <a:ext cx="1833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11 septembre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5961862" y="4495647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septembre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7887639" y="4495647"/>
            <a:ext cx="18270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septembre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042196" y="2680427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septembre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083131" y="3162847"/>
            <a:ext cx="2039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au lait </a:t>
            </a:r>
          </a:p>
          <a:p>
            <a:pPr algn="ctr"/>
            <a:r>
              <a:rPr lang="fr-FR" sz="1500" dirty="0">
                <a:latin typeface="Yu Gothic" panose="020B0400000000000000" pitchFamily="34" charset="-128"/>
                <a:ea typeface="Yu Gothic" panose="020B0400000000000000" pitchFamily="34" charset="-128"/>
              </a:rPr>
              <a:t>Chocolat noir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Pomme BIO  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053605" y="3149178"/>
            <a:ext cx="1819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Madeleine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Banane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224404" y="3107407"/>
            <a:ext cx="1831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complet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Samos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banane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117656" y="2711907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septembre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073472" y="2711906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septembre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2117998" y="5053089"/>
            <a:ext cx="1825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Lait nature </a:t>
            </a:r>
          </a:p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P’tit moelleux nature 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3950036" y="5107481"/>
            <a:ext cx="202648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latin typeface="Yu Gothic" panose="020B0400000000000000" pitchFamily="34" charset="-128"/>
                <a:ea typeface="Yu Gothic" panose="020B0400000000000000" pitchFamily="34" charset="-128"/>
              </a:rPr>
              <a:t>Pain complet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Confiture fraise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Poire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929350" y="5145422"/>
            <a:ext cx="1825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Yaourt à boire fraise </a:t>
            </a:r>
          </a:p>
          <a:p>
            <a:pPr algn="ctr"/>
            <a:r>
              <a:rPr lang="fr-FR" sz="1600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Quatre-quart</a:t>
            </a:r>
            <a:endParaRPr lang="fr-FR" sz="16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Banane </a:t>
            </a:r>
            <a:endParaRPr lang="fr-FR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7985169" y="5084640"/>
            <a:ext cx="182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au lait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Chocolat noir</a:t>
            </a:r>
          </a:p>
        </p:txBody>
      </p:sp>
    </p:spTree>
    <p:extLst>
      <p:ext uri="{BB962C8B-B14F-4D97-AF65-F5344CB8AC3E}">
        <p14:creationId xmlns:p14="http://schemas.microsoft.com/office/powerpoint/2010/main" val="352694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8" descr="10 bonnes raisons d'aimer le mois de septembre – La vie en plus j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869"/>
            <a:ext cx="9906001" cy="257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1583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 w="12700">
            <a:solidFill>
              <a:srgbClr val="6B836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rgbClr val="E1BD7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8364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9829" y="1879856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92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8870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395" y="6378203"/>
            <a:ext cx="487295" cy="36490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3379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LUNDI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7988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MARDI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14393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MERCREDI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61862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JEUDI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88706" y="2070125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VENDREDI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57066" y="4081550"/>
            <a:ext cx="184040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105300" y="4081550"/>
            <a:ext cx="1818672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4027615" y="4081550"/>
            <a:ext cx="183451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972784" y="4081550"/>
            <a:ext cx="1823951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879880" y="4081550"/>
            <a:ext cx="1834809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82042" y="2694005"/>
            <a:ext cx="18247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septembre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115851" y="2694005"/>
            <a:ext cx="18275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septembre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4036900" y="2694005"/>
            <a:ext cx="1833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septembre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5971147" y="2694005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septembre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7896924" y="2694005"/>
            <a:ext cx="18270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septembre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2085350" y="3155437"/>
            <a:ext cx="1823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céréales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Chocolat noir 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3938106" y="3087057"/>
            <a:ext cx="18445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Yaourt à boire abricot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Madeleine chocolat 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244160" y="3163132"/>
            <a:ext cx="1826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Brioche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Confiture abricot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fraise 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172757" y="4495647"/>
            <a:ext cx="18247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septembre</a:t>
            </a:r>
          </a:p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2088986" y="4495646"/>
            <a:ext cx="18275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septembre 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027615" y="4495647"/>
            <a:ext cx="1833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septembre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5961862" y="4495647"/>
            <a:ext cx="1825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septembre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7887639" y="4495647"/>
            <a:ext cx="18270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27 septembre 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7847377" y="3115540"/>
            <a:ext cx="18353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Yaourt à boire fraise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Petit beurre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Prune  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958609" y="3137085"/>
            <a:ext cx="18510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traditionnel 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Vache qui rit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pomme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122123" y="5099000"/>
            <a:ext cx="19120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Yaourt à boire abricot 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Sablés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83091" y="5020753"/>
            <a:ext cx="1835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au lait 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Chocolat noir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banane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207422" y="272879"/>
            <a:ext cx="4507267" cy="861774"/>
          </a:xfrm>
          <a:prstGeom prst="rect">
            <a:avLst/>
          </a:prstGeom>
          <a:solidFill>
            <a:srgbClr val="C08040"/>
          </a:solidFill>
          <a:ln>
            <a:solidFill>
              <a:srgbClr val="C0804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GOÛTERS</a:t>
            </a:r>
            <a:r>
              <a:rPr lang="fr-FR" sz="2400" b="1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MATERNELLES</a:t>
            </a:r>
            <a:endParaRPr lang="fr-FR" sz="2400" b="1" dirty="0">
              <a:solidFill>
                <a:prstClr val="white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endParaRPr lang="fr-FR" sz="8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lvl="0"/>
            <a:r>
              <a:rPr lang="fr-FR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Septembre 2024 -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4039367" y="5068222"/>
            <a:ext cx="1826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céréales 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Confiture fraise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5933230" y="5028220"/>
            <a:ext cx="1901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Lait nature </a:t>
            </a:r>
          </a:p>
          <a:p>
            <a:pPr algn="ctr"/>
            <a:r>
              <a:rPr lang="fr-FR" sz="1200" dirty="0">
                <a:latin typeface="Yu Gothic" panose="020B0400000000000000" pitchFamily="34" charset="-128"/>
                <a:ea typeface="Yu Gothic" panose="020B0400000000000000" pitchFamily="34" charset="-128"/>
              </a:rPr>
              <a:t>P’tit moelleux marbré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Banane </a:t>
            </a:r>
          </a:p>
          <a:p>
            <a:pPr algn="ctr"/>
            <a:endParaRPr lang="fr-FR" sz="16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909459" y="5068222"/>
            <a:ext cx="1819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traditionnel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Confiture fraise </a:t>
            </a:r>
          </a:p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pomme</a:t>
            </a:r>
          </a:p>
        </p:txBody>
      </p:sp>
    </p:spTree>
    <p:extLst>
      <p:ext uri="{BB962C8B-B14F-4D97-AF65-F5344CB8AC3E}">
        <p14:creationId xmlns:p14="http://schemas.microsoft.com/office/powerpoint/2010/main" val="90545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8" descr="10 bonnes raisons d'aimer le mois de septembre – La vie en plus j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869"/>
            <a:ext cx="9906001" cy="257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1583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 w="12700">
            <a:solidFill>
              <a:srgbClr val="6B836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rgbClr val="E1BD7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08364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9829" y="1879856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6192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88706" y="1880680"/>
            <a:ext cx="1825984" cy="440338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rgbClr val="6B83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1BD70"/>
              </a:solidFill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395" y="6378203"/>
            <a:ext cx="487295" cy="364905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3379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LUNDI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7988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MARDI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14393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MERCREDI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61862" y="2070126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JEUDI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888706" y="2070125"/>
            <a:ext cx="1825984" cy="288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VENDREDI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57066" y="4081550"/>
            <a:ext cx="184040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2105300" y="4081550"/>
            <a:ext cx="1818672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4027615" y="4081550"/>
            <a:ext cx="1834518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972784" y="4081550"/>
            <a:ext cx="1823951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7879880" y="4081550"/>
            <a:ext cx="1834809" cy="38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82042" y="2694005"/>
            <a:ext cx="18247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rgbClr val="6B836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 septembre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244160" y="3163132"/>
            <a:ext cx="1826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Yu Gothic" panose="020B0400000000000000" pitchFamily="34" charset="-128"/>
                <a:ea typeface="Yu Gothic" panose="020B0400000000000000" pitchFamily="34" charset="-128"/>
              </a:rPr>
              <a:t>Pain complet </a:t>
            </a: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Vache </a:t>
            </a:r>
            <a:r>
              <a:rPr lang="fr-FR" sz="1400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picon</a:t>
            </a:r>
            <a:endParaRPr lang="fr-FR" sz="1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lang="fr-FR" sz="1400" dirty="0">
                <a:latin typeface="Yu Gothic" panose="020B0400000000000000" pitchFamily="34" charset="-128"/>
                <a:ea typeface="Yu Gothic" panose="020B0400000000000000" pitchFamily="34" charset="-128"/>
              </a:rPr>
              <a:t>Compote fraise 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207422" y="272879"/>
            <a:ext cx="4507267" cy="861774"/>
          </a:xfrm>
          <a:prstGeom prst="rect">
            <a:avLst/>
          </a:prstGeom>
          <a:solidFill>
            <a:srgbClr val="C08040"/>
          </a:solidFill>
          <a:ln>
            <a:solidFill>
              <a:srgbClr val="C0804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GOÛTERS</a:t>
            </a:r>
            <a:r>
              <a:rPr lang="fr-FR" sz="2400" b="1" dirty="0">
                <a:solidFill>
                  <a:prstClr val="white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lang="fr-FR" sz="2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MATERNELLES</a:t>
            </a:r>
            <a:endParaRPr lang="fr-FR" sz="2400" b="1" dirty="0">
              <a:solidFill>
                <a:prstClr val="white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endParaRPr lang="fr-FR" sz="800" b="1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lvl="0"/>
            <a:r>
              <a:rPr lang="fr-FR" dirty="0">
                <a:solidFill>
                  <a:prstClr val="whit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Septembre 2024 -</a:t>
            </a:r>
          </a:p>
        </p:txBody>
      </p:sp>
    </p:spTree>
    <p:extLst>
      <p:ext uri="{BB962C8B-B14F-4D97-AF65-F5344CB8AC3E}">
        <p14:creationId xmlns:p14="http://schemas.microsoft.com/office/powerpoint/2010/main" val="2336664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3F60C400-2B22-48EF-935D-1EAC5EBF23CC}" vid="{B6BBA9F3-C16B-4E79-9F2E-A29D5FB10D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1161</TotalTime>
  <Words>208</Words>
  <Application>Microsoft Office PowerPoint</Application>
  <PresentationFormat>Format A4 (210 x 297 mm)</PresentationFormat>
  <Paragraphs>116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Yu Gothic</vt:lpstr>
      <vt:lpstr>Arial</vt:lpstr>
      <vt:lpstr>Arial Narrow</vt:lpstr>
      <vt:lpstr>Calibri</vt:lpstr>
      <vt:lpstr>Century Gothic</vt:lpstr>
      <vt:lpstr>Courier New</vt:lpstr>
      <vt:lpstr>Thème Office</vt:lpstr>
      <vt:lpstr>Présentation PowerPoint</vt:lpstr>
      <vt:lpstr>Présentation PowerPoint</vt:lpstr>
      <vt:lpstr>Présentation PowerPoint</vt:lpstr>
    </vt:vector>
  </TitlesOfParts>
  <Company>DUPONT RESTAURATION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PADOVANIE Claire</dc:creator>
  <cp:lastModifiedBy>Laura Baptista</cp:lastModifiedBy>
  <cp:revision>116</cp:revision>
  <cp:lastPrinted>2022-01-19T07:26:01Z</cp:lastPrinted>
  <dcterms:created xsi:type="dcterms:W3CDTF">2021-05-25T09:29:31Z</dcterms:created>
  <dcterms:modified xsi:type="dcterms:W3CDTF">2024-08-06T12:50:52Z</dcterms:modified>
</cp:coreProperties>
</file>